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23"/>
  </p:notesMasterIdLst>
  <p:handoutMasterIdLst>
    <p:handoutMasterId r:id="rId24"/>
  </p:handoutMasterIdLst>
  <p:sldIdLst>
    <p:sldId id="256" r:id="rId4"/>
    <p:sldId id="270" r:id="rId5"/>
    <p:sldId id="271" r:id="rId6"/>
    <p:sldId id="272" r:id="rId7"/>
    <p:sldId id="257" r:id="rId8"/>
    <p:sldId id="273" r:id="rId9"/>
    <p:sldId id="265" r:id="rId10"/>
    <p:sldId id="274" r:id="rId11"/>
    <p:sldId id="266" r:id="rId12"/>
    <p:sldId id="275" r:id="rId13"/>
    <p:sldId id="264" r:id="rId14"/>
    <p:sldId id="261" r:id="rId15"/>
    <p:sldId id="267" r:id="rId16"/>
    <p:sldId id="258" r:id="rId17"/>
    <p:sldId id="262" r:id="rId18"/>
    <p:sldId id="268" r:id="rId19"/>
    <p:sldId id="259" r:id="rId20"/>
    <p:sldId id="263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84767" autoAdjust="0"/>
  </p:normalViewPr>
  <p:slideViewPr>
    <p:cSldViewPr snapToGrid="0">
      <p:cViewPr varScale="1">
        <p:scale>
          <a:sx n="87" d="100"/>
          <a:sy n="87" d="100"/>
        </p:scale>
        <p:origin x="224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THEdwards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20240918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CITEseq</a:t>
            </a:r>
            <a:r>
              <a:rPr lang="en-US" dirty="0"/>
              <a:t>/fb/</a:t>
            </a:r>
            <a:r>
              <a:rPr lang="en-US" dirty="0" err="1"/>
              <a:t>totalseq</a:t>
            </a:r>
            <a:r>
              <a:rPr lang="en-US" dirty="0"/>
              <a:t> gating plots with mean </a:t>
            </a:r>
            <a:r>
              <a:rPr lang="en-US" dirty="0" err="1"/>
              <a:t>treg</a:t>
            </a:r>
            <a:r>
              <a:rPr lang="en-US" dirty="0"/>
              <a:t>/</a:t>
            </a:r>
            <a:r>
              <a:rPr lang="en-US" dirty="0" err="1"/>
              <a:t>tconv</a:t>
            </a:r>
            <a:r>
              <a:rPr lang="en-US" dirty="0"/>
              <a:t> expression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plots—</a:t>
            </a:r>
            <a:r>
              <a:rPr lang="en-US" dirty="0" err="1"/>
              <a:t>celltypist</a:t>
            </a:r>
            <a:r>
              <a:rPr lang="en-US" dirty="0"/>
              <a:t>—</a:t>
            </a:r>
            <a:r>
              <a:rPr lang="en-US" dirty="0" err="1"/>
              <a:t>cefx</a:t>
            </a:r>
            <a:r>
              <a:rPr lang="en-US" dirty="0"/>
              <a:t> stim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CDFB62BF-282E-EED4-EBDD-806561D00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28" y="1273629"/>
            <a:ext cx="5486400" cy="4310742"/>
          </a:xfrm>
          <a:prstGeom prst="rect">
            <a:avLst/>
          </a:prstGeom>
        </p:spPr>
      </p:pic>
      <p:pic>
        <p:nvPicPr>
          <p:cNvPr id="7" name="Picture 6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08E52FFD-0B7E-CDAB-47E0-90A4054F8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7362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5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Cd154 vs cd69 – </a:t>
            </a:r>
            <a:r>
              <a:rPr lang="en-US" dirty="0" err="1"/>
              <a:t>treg</a:t>
            </a:r>
            <a:r>
              <a:rPr lang="en-US" dirty="0"/>
              <a:t> expression – separated by stim</a:t>
            </a:r>
          </a:p>
        </p:txBody>
      </p:sp>
      <p:pic>
        <p:nvPicPr>
          <p:cNvPr id="3" name="Picture 2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14A41A42-BEA0-33D3-1B95-537C3C179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959" y="1580339"/>
            <a:ext cx="3657600" cy="3657600"/>
          </a:xfrm>
          <a:prstGeom prst="rect">
            <a:avLst/>
          </a:prstGeom>
        </p:spPr>
      </p:pic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44007A0-6836-0466-3394-B9D1933C8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580339"/>
            <a:ext cx="3657600" cy="3657600"/>
          </a:xfrm>
          <a:prstGeom prst="rect">
            <a:avLst/>
          </a:prstGeom>
        </p:spPr>
      </p:pic>
      <p:pic>
        <p:nvPicPr>
          <p:cNvPr id="7" name="Picture 6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CF165EBD-D03B-04C4-F1F5-21A4B8608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631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2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Cd154 vs cd69 – </a:t>
            </a:r>
            <a:r>
              <a:rPr lang="en-US" dirty="0" err="1"/>
              <a:t>tconv</a:t>
            </a:r>
            <a:r>
              <a:rPr lang="en-US" dirty="0"/>
              <a:t> expression – separated by stim</a:t>
            </a:r>
          </a:p>
        </p:txBody>
      </p:sp>
      <p:pic>
        <p:nvPicPr>
          <p:cNvPr id="3" name="Picture 2" descr="A graph with 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8FF10FCB-BE0F-FFF4-D53E-98E08B96C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47684"/>
            <a:ext cx="3657600" cy="3657600"/>
          </a:xfrm>
          <a:prstGeom prst="rect">
            <a:avLst/>
          </a:prstGeom>
        </p:spPr>
      </p:pic>
      <p:pic>
        <p:nvPicPr>
          <p:cNvPr id="6" name="Picture 5" descr="A graph with a blue rectangle and a red rectangle&#10;&#10;Description automatically generated">
            <a:extLst>
              <a:ext uri="{FF2B5EF4-FFF2-40B4-BE49-F238E27FC236}">
                <a16:creationId xmlns:a16="http://schemas.microsoft.com/office/drawing/2014/main" id="{46BC8E50-56DC-B0A0-0F65-0EE85E1EA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747684"/>
            <a:ext cx="3657600" cy="3657600"/>
          </a:xfrm>
          <a:prstGeom prst="rect">
            <a:avLst/>
          </a:prstGeom>
        </p:spPr>
      </p:pic>
      <p:pic>
        <p:nvPicPr>
          <p:cNvPr id="10" name="Picture 9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5204ECD1-5FED-CBB2-B24A-73355DCA4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1747684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Cd154 vs cd69 – </a:t>
            </a:r>
            <a:r>
              <a:rPr lang="en-US" dirty="0" err="1"/>
              <a:t>celltypist</a:t>
            </a:r>
            <a:r>
              <a:rPr lang="en-US" dirty="0"/>
              <a:t> calling– separated by stim</a:t>
            </a:r>
          </a:p>
        </p:txBody>
      </p:sp>
      <p:pic>
        <p:nvPicPr>
          <p:cNvPr id="10" name="Picture 9" descr="A diagram of a cell&#10;&#10;Description automatically generated">
            <a:extLst>
              <a:ext uri="{FF2B5EF4-FFF2-40B4-BE49-F238E27FC236}">
                <a16:creationId xmlns:a16="http://schemas.microsoft.com/office/drawing/2014/main" id="{7D3FC1CB-18C9-176B-C1B8-3DC4022E7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47683"/>
            <a:ext cx="3657600" cy="3657600"/>
          </a:xfrm>
          <a:prstGeom prst="rect">
            <a:avLst/>
          </a:prstGeom>
        </p:spPr>
      </p:pic>
      <p:pic>
        <p:nvPicPr>
          <p:cNvPr id="12" name="Picture 11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E1AE2DB2-97FB-5ED7-F73C-03C915727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747683"/>
            <a:ext cx="3657600" cy="3657600"/>
          </a:xfrm>
          <a:prstGeom prst="rect">
            <a:avLst/>
          </a:prstGeom>
        </p:spPr>
      </p:pic>
      <p:pic>
        <p:nvPicPr>
          <p:cNvPr id="14" name="Picture 13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4426EE7E-78DA-3FBE-019C-CA9D07CC9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1747683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5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2A608-8B42-9A2A-ACD4-6B89D410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Cd137 vs cd25 – </a:t>
            </a:r>
            <a:r>
              <a:rPr lang="en-US" dirty="0" err="1"/>
              <a:t>treg</a:t>
            </a:r>
            <a:r>
              <a:rPr lang="en-US" dirty="0"/>
              <a:t> expression – separated by stim</a:t>
            </a:r>
          </a:p>
        </p:txBody>
      </p:sp>
      <p:pic>
        <p:nvPicPr>
          <p:cNvPr id="3" name="Picture 2" descr="A graph with a number of colored dots&#10;&#10;Description automatically generated">
            <a:extLst>
              <a:ext uri="{FF2B5EF4-FFF2-40B4-BE49-F238E27FC236}">
                <a16:creationId xmlns:a16="http://schemas.microsoft.com/office/drawing/2014/main" id="{C86FE95B-B6F8-8211-D706-D188D4982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1600200"/>
            <a:ext cx="3657600" cy="3657600"/>
          </a:xfrm>
          <a:prstGeom prst="rect">
            <a:avLst/>
          </a:prstGeom>
        </p:spPr>
      </p:pic>
      <p:pic>
        <p:nvPicPr>
          <p:cNvPr id="7" name="Picture 6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8311DED0-5A19-FFBD-B87E-631F52AD7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with colored dots&#10;&#10;Description automatically generated">
            <a:extLst>
              <a:ext uri="{FF2B5EF4-FFF2-40B4-BE49-F238E27FC236}">
                <a16:creationId xmlns:a16="http://schemas.microsoft.com/office/drawing/2014/main" id="{C9D613C9-E4B3-082E-0990-E82F56FF3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7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2A608-8B42-9A2A-ACD4-6B89D410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Cd137 vs cd25 – </a:t>
            </a:r>
            <a:r>
              <a:rPr lang="en-US" dirty="0" err="1"/>
              <a:t>tconv</a:t>
            </a:r>
            <a:r>
              <a:rPr lang="en-US" dirty="0"/>
              <a:t> expression – separated by stim</a:t>
            </a:r>
          </a:p>
        </p:txBody>
      </p:sp>
      <p:pic>
        <p:nvPicPr>
          <p:cNvPr id="5" name="Picture 4" descr="A graph with a number of colored dots&#10;&#10;Description automatically generated">
            <a:extLst>
              <a:ext uri="{FF2B5EF4-FFF2-40B4-BE49-F238E27FC236}">
                <a16:creationId xmlns:a16="http://schemas.microsoft.com/office/drawing/2014/main" id="{F7747BDA-95E1-9E84-2D4F-A59780985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1600200"/>
            <a:ext cx="3657600" cy="3657600"/>
          </a:xfrm>
          <a:prstGeom prst="rect">
            <a:avLst/>
          </a:prstGeom>
        </p:spPr>
      </p:pic>
      <p:pic>
        <p:nvPicPr>
          <p:cNvPr id="8" name="Picture 7" descr="A graph with colored dots&#10;&#10;Description automatically generated">
            <a:extLst>
              <a:ext uri="{FF2B5EF4-FFF2-40B4-BE49-F238E27FC236}">
                <a16:creationId xmlns:a16="http://schemas.microsoft.com/office/drawing/2014/main" id="{F3B866A4-37D9-6515-C8D0-6FE8B54B3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3657600"/>
          </a:xfrm>
          <a:prstGeom prst="rect">
            <a:avLst/>
          </a:prstGeom>
        </p:spPr>
      </p:pic>
      <p:pic>
        <p:nvPicPr>
          <p:cNvPr id="10" name="Picture 9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21BC22CF-850B-A2E6-C3E9-A571480B7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4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EEEF0-A5DF-BEDB-8B8D-305B218CD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Cd137 vs cd25 – </a:t>
            </a:r>
            <a:r>
              <a:rPr lang="en-US" dirty="0" err="1"/>
              <a:t>celltypist</a:t>
            </a:r>
            <a:r>
              <a:rPr lang="en-US" dirty="0"/>
              <a:t> calling – separated by stim</a:t>
            </a:r>
          </a:p>
        </p:txBody>
      </p:sp>
      <p:pic>
        <p:nvPicPr>
          <p:cNvPr id="6" name="Picture 5" descr="A graph with a number of dots&#10;&#10;Description automatically generated">
            <a:extLst>
              <a:ext uri="{FF2B5EF4-FFF2-40B4-BE49-F238E27FC236}">
                <a16:creationId xmlns:a16="http://schemas.microsoft.com/office/drawing/2014/main" id="{67F91A84-2E8A-B117-70AA-D45A9E262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1600200"/>
            <a:ext cx="3657600" cy="3657600"/>
          </a:xfrm>
          <a:prstGeom prst="rect">
            <a:avLst/>
          </a:prstGeom>
        </p:spPr>
      </p:pic>
      <p:pic>
        <p:nvPicPr>
          <p:cNvPr id="8" name="Picture 7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98E162E4-09E2-484A-96F9-2C3CD452C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3657600"/>
          </a:xfrm>
          <a:prstGeom prst="rect">
            <a:avLst/>
          </a:prstGeom>
        </p:spPr>
      </p:pic>
      <p:pic>
        <p:nvPicPr>
          <p:cNvPr id="10" name="Picture 9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50C2035F-4F00-E87E-4C60-B9A39BD19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2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5C879A-9DAD-F869-6061-49353400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Cd127 vs cd25 – </a:t>
            </a:r>
            <a:r>
              <a:rPr lang="en-US" dirty="0" err="1"/>
              <a:t>treg</a:t>
            </a:r>
            <a:r>
              <a:rPr lang="en-US" dirty="0"/>
              <a:t> expression – separated by stim</a:t>
            </a:r>
          </a:p>
        </p:txBody>
      </p:sp>
      <p:pic>
        <p:nvPicPr>
          <p:cNvPr id="13" name="Picture 12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B242ECE0-1EEB-857F-2DC6-CE3FAF1C1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1600200"/>
            <a:ext cx="3657600" cy="3657600"/>
          </a:xfrm>
          <a:prstGeom prst="rect">
            <a:avLst/>
          </a:prstGeom>
        </p:spPr>
      </p:pic>
      <p:pic>
        <p:nvPicPr>
          <p:cNvPr id="15" name="Picture 14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37B51CAF-6181-6FCC-7570-C7DFE7094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3657600"/>
          </a:xfrm>
          <a:prstGeom prst="rect">
            <a:avLst/>
          </a:prstGeom>
        </p:spPr>
      </p:pic>
      <p:pic>
        <p:nvPicPr>
          <p:cNvPr id="17" name="Picture 16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6D388E3F-18A6-EE2D-CE30-33156F95E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09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5C879A-9DAD-F869-6061-49353400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Cd127 vs cd25 – </a:t>
            </a:r>
            <a:r>
              <a:rPr lang="en-US" dirty="0" err="1"/>
              <a:t>tconv</a:t>
            </a:r>
            <a:r>
              <a:rPr lang="en-US" dirty="0"/>
              <a:t> expression – separated by stim</a:t>
            </a:r>
          </a:p>
        </p:txBody>
      </p:sp>
      <p:pic>
        <p:nvPicPr>
          <p:cNvPr id="5" name="Picture 4" descr="A graph with a number of dots&#10;&#10;Description automatically generated">
            <a:extLst>
              <a:ext uri="{FF2B5EF4-FFF2-40B4-BE49-F238E27FC236}">
                <a16:creationId xmlns:a16="http://schemas.microsoft.com/office/drawing/2014/main" id="{CE55F7EA-378B-3518-D957-1260C808A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1600200"/>
            <a:ext cx="3657600" cy="3657600"/>
          </a:xfrm>
          <a:prstGeom prst="rect">
            <a:avLst/>
          </a:prstGeom>
        </p:spPr>
      </p:pic>
      <p:pic>
        <p:nvPicPr>
          <p:cNvPr id="8" name="Picture 7" descr="A graph with a number of dots&#10;&#10;Description automatically generated">
            <a:extLst>
              <a:ext uri="{FF2B5EF4-FFF2-40B4-BE49-F238E27FC236}">
                <a16:creationId xmlns:a16="http://schemas.microsoft.com/office/drawing/2014/main" id="{B3F8AB53-376A-6E4D-5595-792E42D16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3657600"/>
          </a:xfrm>
          <a:prstGeom prst="rect">
            <a:avLst/>
          </a:prstGeom>
        </p:spPr>
      </p:pic>
      <p:pic>
        <p:nvPicPr>
          <p:cNvPr id="10" name="Picture 9" descr="A graph with a number of dots&#10;&#10;Description automatically generated">
            <a:extLst>
              <a:ext uri="{FF2B5EF4-FFF2-40B4-BE49-F238E27FC236}">
                <a16:creationId xmlns:a16="http://schemas.microsoft.com/office/drawing/2014/main" id="{8508BF82-4B89-E3C4-68AC-D7D78C2B4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5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5C879A-9DAD-F869-6061-49353400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Cd127 vs cd25 – </a:t>
            </a:r>
            <a:r>
              <a:rPr lang="en-US" dirty="0" err="1"/>
              <a:t>celltypist</a:t>
            </a:r>
            <a:r>
              <a:rPr lang="en-US" dirty="0"/>
              <a:t> calling – separated by stim</a:t>
            </a:r>
          </a:p>
        </p:txBody>
      </p:sp>
      <p:pic>
        <p:nvPicPr>
          <p:cNvPr id="3" name="Picture 2" descr="A graph with a number of dots&#10;&#10;Description automatically generated">
            <a:extLst>
              <a:ext uri="{FF2B5EF4-FFF2-40B4-BE49-F238E27FC236}">
                <a16:creationId xmlns:a16="http://schemas.microsoft.com/office/drawing/2014/main" id="{9FAFEDFB-0C5D-9FD6-49FB-08BD153DD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1600200"/>
            <a:ext cx="3657600" cy="3657600"/>
          </a:xfrm>
          <a:prstGeom prst="rect">
            <a:avLst/>
          </a:prstGeom>
        </p:spPr>
      </p:pic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C1965267-CC51-F30B-6690-C6E385731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3657600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29B218B7-64F9-5DCA-980A-703799C5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71711A-1D0F-2B1E-17CF-63508B5B5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calling with </a:t>
            </a:r>
            <a:r>
              <a:rPr lang="en-US" dirty="0" err="1"/>
              <a:t>celltypist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AB16F-7CE6-2FA1-DA9A-4DA6D5EB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768" y="1422676"/>
            <a:ext cx="9307995" cy="4653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B2F6D-8B6A-8F77-1DE0-B7C46D0F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6180" y="1006475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7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plots—</a:t>
            </a:r>
            <a:r>
              <a:rPr lang="en-US" dirty="0" err="1"/>
              <a:t>totalseq</a:t>
            </a:r>
            <a:r>
              <a:rPr lang="en-US" dirty="0"/>
              <a:t> gating (rough draft)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39B943E5-F8AF-B36A-C5EC-72211AFBE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4" y="1273629"/>
            <a:ext cx="5486400" cy="4310742"/>
          </a:xfrm>
          <a:prstGeom prst="rect">
            <a:avLst/>
          </a:prstGeom>
        </p:spPr>
      </p:pic>
      <p:pic>
        <p:nvPicPr>
          <p:cNvPr id="7" name="Picture 6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1F5F93B6-DA7D-8206-FAB4-C5C909D44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7362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plots—</a:t>
            </a:r>
            <a:r>
              <a:rPr lang="en-US" dirty="0" err="1"/>
              <a:t>celltypist</a:t>
            </a:r>
            <a:endParaRPr lang="en-US" dirty="0"/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8C54B796-A284-40C1-8C72-B70239F48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1273629"/>
            <a:ext cx="5486400" cy="4310742"/>
          </a:xfrm>
          <a:prstGeom prst="rect">
            <a:avLst/>
          </a:prstGeom>
        </p:spPr>
      </p:pic>
      <p:pic>
        <p:nvPicPr>
          <p:cNvPr id="7" name="Picture 6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3FEA1DB4-3639-AD08-306C-0FD798CB6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7362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7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plots—</a:t>
            </a:r>
            <a:r>
              <a:rPr lang="en-US" dirty="0" err="1"/>
              <a:t>totalseq</a:t>
            </a:r>
            <a:r>
              <a:rPr lang="en-US" dirty="0"/>
              <a:t> gating—polyclonal stim</a:t>
            </a:r>
          </a:p>
        </p:txBody>
      </p:sp>
      <p:pic>
        <p:nvPicPr>
          <p:cNvPr id="19" name="Picture 18" descr="A diagram of a cell type&#10;&#10;Description automatically generated">
            <a:extLst>
              <a:ext uri="{FF2B5EF4-FFF2-40B4-BE49-F238E27FC236}">
                <a16:creationId xmlns:a16="http://schemas.microsoft.com/office/drawing/2014/main" id="{DD201B4C-FEF5-4F67-ABBF-31470FED0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3629"/>
            <a:ext cx="5486400" cy="4310742"/>
          </a:xfrm>
          <a:prstGeom prst="rect">
            <a:avLst/>
          </a:prstGeom>
        </p:spPr>
      </p:pic>
      <p:pic>
        <p:nvPicPr>
          <p:cNvPr id="21" name="Picture 20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3DC004CE-8F23-039C-8CFB-E0171ED69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7362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plots—</a:t>
            </a:r>
            <a:r>
              <a:rPr lang="en-US" dirty="0" err="1"/>
              <a:t>celltypist</a:t>
            </a:r>
            <a:r>
              <a:rPr lang="en-US" dirty="0"/>
              <a:t>—polyclonal stim</a:t>
            </a:r>
          </a:p>
        </p:txBody>
      </p:sp>
      <p:pic>
        <p:nvPicPr>
          <p:cNvPr id="3" name="Picture 2" descr="A diagram of a cell type&#10;&#10;Description automatically generated">
            <a:extLst>
              <a:ext uri="{FF2B5EF4-FFF2-40B4-BE49-F238E27FC236}">
                <a16:creationId xmlns:a16="http://schemas.microsoft.com/office/drawing/2014/main" id="{53262D36-BC18-9BED-D2BB-45933F7DF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3629"/>
            <a:ext cx="5486400" cy="4310742"/>
          </a:xfrm>
          <a:prstGeom prst="rect">
            <a:avLst/>
          </a:prstGeom>
        </p:spPr>
      </p:pic>
      <p:pic>
        <p:nvPicPr>
          <p:cNvPr id="6" name="Picture 5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9EDCF25F-6C83-B9AE-41E7-985DB59F0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7362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4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plots—</a:t>
            </a:r>
            <a:r>
              <a:rPr lang="en-US" dirty="0" err="1"/>
              <a:t>totalseq</a:t>
            </a:r>
            <a:r>
              <a:rPr lang="en-US" dirty="0"/>
              <a:t> gating—IAR stim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D5E3D57F-CBA9-096E-48D2-3C85B52E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3629"/>
            <a:ext cx="5486400" cy="4310742"/>
          </a:xfrm>
          <a:prstGeom prst="rect">
            <a:avLst/>
          </a:prstGeom>
        </p:spPr>
      </p:pic>
      <p:pic>
        <p:nvPicPr>
          <p:cNvPr id="7" name="Picture 6" descr="A diagram of clustering data&#10;&#10;Description automatically generated">
            <a:extLst>
              <a:ext uri="{FF2B5EF4-FFF2-40B4-BE49-F238E27FC236}">
                <a16:creationId xmlns:a16="http://schemas.microsoft.com/office/drawing/2014/main" id="{4DD5E518-383C-431D-E273-3C7F98A41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7362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7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plots—</a:t>
            </a:r>
            <a:r>
              <a:rPr lang="en-US" dirty="0" err="1"/>
              <a:t>celltypist</a:t>
            </a:r>
            <a:r>
              <a:rPr lang="en-US" dirty="0"/>
              <a:t>—IAR stim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1B9E9249-9C55-33CC-0AF6-B6CCBDE4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3629"/>
            <a:ext cx="5486400" cy="4310742"/>
          </a:xfrm>
          <a:prstGeom prst="rect">
            <a:avLst/>
          </a:prstGeom>
        </p:spPr>
      </p:pic>
      <p:pic>
        <p:nvPicPr>
          <p:cNvPr id="7" name="Picture 6" descr="A diagram of clustering data&#10;&#10;Description automatically generated">
            <a:extLst>
              <a:ext uri="{FF2B5EF4-FFF2-40B4-BE49-F238E27FC236}">
                <a16:creationId xmlns:a16="http://schemas.microsoft.com/office/drawing/2014/main" id="{A9C2AD43-D1FF-C970-890B-2402F0D71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7362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plots—</a:t>
            </a:r>
            <a:r>
              <a:rPr lang="en-US" dirty="0" err="1"/>
              <a:t>totalseq</a:t>
            </a:r>
            <a:r>
              <a:rPr lang="en-US" dirty="0"/>
              <a:t> gating—</a:t>
            </a:r>
            <a:r>
              <a:rPr lang="en-US" dirty="0" err="1"/>
              <a:t>cefx</a:t>
            </a:r>
            <a:r>
              <a:rPr lang="en-US" dirty="0"/>
              <a:t> stim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157569A7-B780-113D-BC75-8650C8C75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3629"/>
            <a:ext cx="5486400" cy="4310742"/>
          </a:xfrm>
          <a:prstGeom prst="rect">
            <a:avLst/>
          </a:prstGeom>
        </p:spPr>
      </p:pic>
      <p:pic>
        <p:nvPicPr>
          <p:cNvPr id="7" name="Picture 6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4B4EEAC4-99EE-1A79-8018-A78EAFD8B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273629"/>
            <a:ext cx="5486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074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593</TotalTime>
  <Words>168</Words>
  <Application>Microsoft Macintosh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Cell type calling with celltypist</vt:lpstr>
      <vt:lpstr>Airline plots—totalseq gating (rough draft)</vt:lpstr>
      <vt:lpstr>Airline plots—celltypist</vt:lpstr>
      <vt:lpstr>Airline plots—totalseq gating—polyclonal stim</vt:lpstr>
      <vt:lpstr>Airline plots—celltypist—polyclonal stim</vt:lpstr>
      <vt:lpstr>Airline plots—totalseq gating—IAR stim</vt:lpstr>
      <vt:lpstr>Airline plots—celltypist—IAR stim</vt:lpstr>
      <vt:lpstr>Airline plots—totalseq gating—cefx stim</vt:lpstr>
      <vt:lpstr>Airline plots—celltypist—cefx stim</vt:lpstr>
      <vt:lpstr>Cd154 vs cd69 – treg expression – separated by stim</vt:lpstr>
      <vt:lpstr>Cd154 vs cd69 – tconv expression – separated by stim</vt:lpstr>
      <vt:lpstr>Cd154 vs cd69 – celltypist calling– separated by stim</vt:lpstr>
      <vt:lpstr>Cd137 vs cd25 – treg expression – separated by stim</vt:lpstr>
      <vt:lpstr>Cd137 vs cd25 – tconv expression – separated by stim</vt:lpstr>
      <vt:lpstr>Cd137 vs cd25 – celltypist calling – separated by stim</vt:lpstr>
      <vt:lpstr>Cd127 vs cd25 – treg expression – separated by stim</vt:lpstr>
      <vt:lpstr>Cd127 vs cd25 – tconv expression – separated by stim</vt:lpstr>
      <vt:lpstr>Cd127 vs cd25 – celltypist calling – separated by stim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2</cp:revision>
  <dcterms:created xsi:type="dcterms:W3CDTF">2024-09-11T17:49:51Z</dcterms:created>
  <dcterms:modified xsi:type="dcterms:W3CDTF">2024-09-19T03:45:32Z</dcterms:modified>
</cp:coreProperties>
</file>